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8EE6E-DC6E-45CD-8E0B-886997599FD6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1393D-C602-4886-ADD5-262C3D263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  <p:sndAc>
      <p:stSnd>
        <p:snd r:embed="rId13" name="click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irgif.com/KARTINKI/skazka/skazka_86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uroclubschools.org/userimages/fish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214290"/>
            <a:ext cx="4286248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Таблица умножения и деления на 9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6143620"/>
            <a:ext cx="3428992" cy="7143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Impact" pitchFamily="34" charset="0"/>
              </a:rPr>
              <a:t>Математический тренажёр</a:t>
            </a:r>
            <a:endParaRPr lang="ru-RU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3116"/>
            <a:ext cx="3786182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МКС(К)ОУ «Краснинская школа интернат VIII вида»,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Ленинск – Кузнецкий район,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Кемеровская область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Черепанова Елена Николаевна,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учитель математики.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15338" y="6000768"/>
            <a:ext cx="642910" cy="642918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142976" y="3429000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1857356" y="1428736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C 0.02431 -0.01112 0.04757 -0.02454 0.07275 -0.03241 C 0.09358 -0.03889 0.11528 -0.03959 0.13629 -0.04445 C 0.13837 -0.04584 0.14028 -0.04746 0.14236 -0.04862 C 0.14427 -0.04954 0.14653 -0.04931 0.14844 -0.05047 C 0.14983 -0.05139 0.15035 -0.05371 0.15157 -0.05463 C 0.15295 -0.05579 0.15452 -0.05579 0.15608 -0.05649 C 0.1665 -0.06575 0.16164 -0.06297 0.16962 -0.06667 C 0.17795 -0.07778 0.1717 -0.07153 0.19549 -0.06875 C 0.21719 -0.06621 0.23611 -0.05139 0.25764 -0.04653 C 0.26962 -0.04769 0.28212 -0.04838 0.29393 -0.05255 C 0.29861 -0.05417 0.30764 -0.05857 0.30764 -0.05857 C 0.32084 -0.05788 0.33403 -0.05811 0.34705 -0.05649 C 0.34966 -0.05625 0.35191 -0.05325 0.35452 -0.05255 C 0.3566 -0.05186 0.37674 -0.04885 0.37882 -0.04862 C 0.38907 -0.04514 0.39844 -0.04237 0.40903 -0.04051 C 0.43941 -0.04121 0.46962 -0.04237 0.5 -0.04237 C 0.50469 -0.04237 0.50903 -0.03913 0.51372 -0.03843 C 0.53039 -0.03612 0.54705 -0.03426 0.56372 -0.03241 C 0.57118 -0.03311 0.57917 -0.03079 0.58629 -0.03426 C 0.59271 -0.0375 0.59584 -0.04746 0.60157 -0.05255 C 0.60608 -0.06042 0.60868 -0.06528 0.61059 -0.07477 C 0.61025 -0.08311 0.61129 -0.1176 0.60608 -0.13125 C 0.60452 -0.13519 0.60157 -0.13774 0.6 -0.14144 C 0.59705 -0.14838 0.59653 -0.15417 0.59236 -0.15973 C 0.59184 -0.16181 0.59184 -0.16389 0.59098 -0.16575 C 0.59028 -0.16737 0.5882 -0.16783 0.58785 -0.16968 C 0.58698 -0.1757 0.58785 -0.18195 0.58785 -0.18797 " pathEditMode="relative" ptsTypes="f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1142976" y="3429000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35 -0.00255 C 0.025 -0.01852 0.03784 -0.00926 0.04705 -0.00857 C 0.06319 -0.00741 0.07934 -0.00718 0.09548 -0.00649 C 0.08975 -0.03218 0.09288 -0.01088 0.13941 -0.01459 C 0.14409 -0.01505 0.14844 -0.0176 0.15312 -0.01875 C 0.16389 -0.02848 0.15868 -0.0257 0.16823 -0.02871 C 0.17691 -0.0345 0.18472 -0.04121 0.19409 -0.04491 C 0.19687 -0.04746 0.20034 -0.04815 0.20312 -0.05093 C 0.22031 -0.06783 0.20173 -0.05602 0.21823 -0.06528 C 0.22743 -0.07732 0.22274 -0.07315 0.23194 -0.0794 C 0.23594 -0.08658 0.23958 -0.08936 0.24409 -0.09537 C 0.2467 -0.09885 0.25156 -0.10556 0.25156 -0.10533 C 0.25312 -0.11389 0.25469 -0.11783 0.2592 -0.12385 C 0.26284 -0.13797 0.26719 -0.15232 0.27135 -0.16621 C 0.275 -0.2095 0.26979 -0.15325 0.27587 -0.20047 C 0.27778 -0.21505 0.27569 -0.23056 0.28194 -0.24306 C 0.28246 -0.24908 0.28472 -0.27662 0.28802 -0.28125 C 0.29219 -0.28727 0.2901 -0.2838 0.29409 -0.29144 C 0.29462 -0.29352 0.29444 -0.29584 0.29548 -0.29746 C 0.2967 -0.29931 0.29878 -0.3 0.30017 -0.30162 C 0.30573 -0.30764 0.30989 -0.31482 0.31684 -0.3176 C 0.3283 -0.32801 0.33941 -0.33264 0.35312 -0.33588 C 0.39826 -0.33426 0.44305 -0.33218 0.48802 -0.32778 C 0.50295 -0.32084 0.52344 -0.32338 0.53941 -0.32176 C 0.59479 -0.32292 0.62118 -0.31088 0.66215 -0.32987 C 0.66736 -0.33658 0.66597 -0.34468 0.66979 -0.35209 C 0.671 -0.3544 0.67274 -0.35602 0.6743 -0.35811 C 0.67482 -0.36019 0.675 -0.36227 0.67587 -0.36412 C 0.67656 -0.36575 0.6783 -0.36644 0.67882 -0.36829 C 0.68177 -0.37755 0.68489 -0.39815 0.68646 -0.40857 C 0.68594 -0.42061 0.68559 -0.43287 0.68489 -0.44491 C 0.6842 -0.45741 0.68038 -0.4669 0.68038 -0.4794 " pathEditMode="relative" rAng="0" ptsTypes="fffff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2214546" y="4071942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1142976" y="3286124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41 0.00254 C 0.02744 0.00185 0.04063 0.00162 0.05365 0.00046 C 0.06389 -0.00047 0.07119 -0.01459 0.08108 -0.0176 C 0.08542 -0.02362 0.0908 -0.02917 0.09619 -0.0338 C 0.0981 -0.0375 0.09879 -0.04237 0.1007 -0.04607 C 0.10487 -0.0544 0.11858 -0.06575 0.12501 -0.07223 C 0.13195 -0.08588 0.12865 -0.08079 0.13403 -0.08843 C 0.13907 -0.10764 0.13073 -0.07894 0.14011 -0.10047 C 0.1448 -0.11158 0.1448 -0.13797 0.14619 -0.15093 C 0.14688 -0.15695 0.14705 -0.1632 0.14775 -0.16922 C 0.14844 -0.17524 0.1507 -0.18727 0.1507 -0.18704 C 0.15018 -0.22963 0.15001 -0.27223 0.14914 -0.31459 C 0.14879 -0.32755 0.14705 -0.34723 0.14011 -0.35718 C 0.1415 -0.36389 0.14341 -0.37061 0.14462 -0.37732 C 0.14532 -0.38125 0.14497 -0.38565 0.14619 -0.38936 C 0.15139 -0.40579 0.16233 -0.41899 0.17344 -0.42778 C 0.18316 -0.44746 0.20747 -0.45232 0.22344 -0.45602 C 0.27761 -0.45417 0.33143 -0.44977 0.3856 -0.44792 C 0.5165 -0.44977 0.50764 -0.40695 0.55521 -0.47431 C 0.55712 -0.48149 0.56025 -0.4875 0.56285 -0.49445 C 0.56494 -0.50764 0.56632 -0.5125 0.56285 -0.52871 C 0.56198 -0.53287 0.55764 -0.5338 0.55521 -0.53681 C 0.55469 -0.54098 0.55487 -0.54514 0.55365 -0.54908 C 0.55226 -0.55348 0.54775 -0.55625 0.54775 -0.56112 C 0.54775 -0.56505 0.54775 -0.56922 0.54775 -0.57315 " pathEditMode="relative" rAng="0" ptsTypes="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-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2428860" y="4143380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285720" y="2071678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1142976" y="3286124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8 -0.00278 C 0.09114 -0.00347 0.16198 -0.00347 0.23264 -0.00486 C 0.24062 -0.00509 0.26146 -0.02361 0.27205 -0.02708 C 0.28819 -0.04352 0.26684 -0.02292 0.28559 -0.03704 C 0.2868 -0.03796 0.2875 -0.04028 0.28871 -0.0412 C 0.29149 -0.04329 0.29496 -0.04329 0.29774 -0.04514 C 0.30555 -0.05046 0.31215 -0.05533 0.32048 -0.05926 C 0.32413 -0.0669 0.33507 -0.07245 0.34166 -0.07755 C 0.35521 -0.08796 0.36979 -0.09931 0.38559 -0.1037 C 0.38906 -0.10463 0.39271 -0.10486 0.39618 -0.10579 C 0.40034 -0.10695 0.40434 -0.10833 0.40833 -0.10972 C 0.46458 -0.1081 0.52031 -0.10208 0.57656 -0.09977 C 0.64791 -0.10116 0.65243 -0.1 0.6993 -0.10579 C 0.70087 -0.10648 0.70225 -0.10741 0.70382 -0.10787 C 0.7059 -0.10857 0.70798 -0.1088 0.70989 -0.10972 C 0.71736 -0.11296 0.7217 -0.11783 0.72951 -0.11991 C 0.73437 -0.12593 0.7401 -0.12963 0.74462 -0.13611 C 0.74861 -0.15185 0.74635 -0.17732 0.75069 -0.18866 C 0.75139 -0.19051 0.75382 -0.19028 0.75538 -0.19051 C 0.76198 -0.19167 0.7684 -0.1919 0.775 -0.19259 C 0.78507 -0.21296 0.77951 -0.25648 0.77951 -0.28148 " pathEditMode="relative" rAng="0" ptsTypes="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357158" y="2071678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2428860" y="4143380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428596" y="500042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1142976" y="3286124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0.00486 C 0.04722 0.00185 0.04011 0.00162 0.07518 0.00486 C 0.08247 0.00556 0.08941 0.01042 0.09636 0.01273 C 0.10365 0.01505 0.11216 0.01505 0.1191 0.01898 C 0.12743 0.02361 0.13299 0.02894 0.14184 0.03102 C 0.17379 0.03889 0.15209 0.03148 0.16754 0.03704 C 0.17084 0.04005 0.17327 0.04468 0.17674 0.04722 C 0.18073 0.05023 0.18872 0.05209 0.19341 0.05324 C 0.20469 0.06065 0.21875 0.06273 0.23125 0.06528 C 0.2415 0.06991 0.229 0.06459 0.24497 0.06945 C 0.25087 0.0713 0.24896 0.07246 0.25556 0.07547 C 0.26841 0.08148 0.28143 0.08704 0.29497 0.08959 C 0.3 0.09306 0.30452 0.09838 0.31007 0.09977 C 0.32014 0.10232 0.33038 0.1044 0.34028 0.10787 C 0.41875 0.10579 0.49566 0.10972 0.57361 0.11783 C 0.57726 0.11945 0.58038 0.12269 0.5842 0.12384 C 0.60174 0.12917 0.62101 0.12778 0.63889 0.13009 C 0.80573 0.12685 0.70729 0.13866 0.76163 0.11991 C 0.76632 0.11366 0.77014 0.11297 0.77361 0.10579 C 0.77275 0.09329 0.77396 0.08565 0.76754 0.07755 C 0.76702 0.07547 0.76702 0.07315 0.76615 0.07153 C 0.76407 0.06759 0.75851 0.06134 0.75851 0.06158 C 0.75139 0.04167 0.75538 0.01945 0.75851 -0.00139 C 0.76025 -0.03773 0.76007 -0.0243 0.76007 -0.04166 " pathEditMode="relative" rAng="0" ptsTypes="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357158" y="2071678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2428860" y="4143380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3571868" y="5143512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1142976" y="3286124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428596" y="50004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0.00162 C 0.0467 0.00046 0.06858 -0.00278 0.09861 -0.00649 C 0.10365 -0.01135 0.10643 -0.01621 0.11216 -0.01852 C 0.11632 -0.02778 0.11788 -0.03264 0.11979 -0.04283 C 0.11927 -0.07848 0.11997 -0.11436 0.11823 -0.15 C 0.11806 -0.15232 0.11042 -0.16991 0.1092 -0.17223 C 0.09966 -0.19121 0.09028 -0.21644 0.07431 -0.22662 C 0.06702 -0.23681 0.07622 -0.22524 0.06684 -0.23264 C 0.06563 -0.23357 0.06493 -0.23565 0.06372 -0.23681 C 0.06042 -0.23982 0.05677 -0.24121 0.05313 -0.24283 C 0.05157 -0.24491 0.05052 -0.24746 0.04861 -0.24885 C 0.04584 -0.25093 0.03959 -0.25301 0.03959 -0.25278 C 0.0342 -0.26343 0.02518 -0.27037 0.01823 -0.27917 C 0.01632 -0.2875 0.00764 -0.30139 0.00764 -0.30116 C 0.00643 -0.30672 0.00625 -0.3125 0.00469 -0.3176 C 0.00313 -0.32315 0.00018 -0.32825 -0.00139 -0.3338 C -0.00729 -0.38704 -0.00798 -0.44237 0.00018 -0.49537 C 0.00122 -0.51343 0.00278 -0.53264 0.00764 -0.55 C 0.01025 -0.5595 0.01059 -0.55579 0.01372 -0.56412 C 0.0158 -0.56991 0.01684 -0.57639 0.02136 -0.5801 C 0.02743 -0.58496 0.03472 -0.58774 0.04097 -0.59237 C 0.04931 -0.59862 0.05382 -0.60209 0.06372 -0.6044 C 0.07153 -0.61482 0.08959 -0.61598 0.10018 -0.61852 C 0.13889 -0.6176 0.18056 -0.61991 0.21979 -0.61667 C 0.25452 -0.61713 0.33542 -0.60533 0.38351 -0.62662 C 0.39462 -0.64237 0.39688 -0.66505 0.40157 -0.68519 C 0.40035 -0.70325 0.39861 -0.72176 0.39861 -0.73982 " pathEditMode="relative" rAng="0" ptsTypes="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3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357158" y="2071678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2428860" y="4143380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214282" y="4643446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3571868" y="5000636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1142976" y="3286124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428596" y="50004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0.01389 C 0.0632 -0.00533 0.00469 0.01389 0.16754 0.00995 C 0.17205 0.00995 0.17691 0.0037 0.18126 0.00185 C 0.19688 -0.0125 0.21164 -0.0287 0.22518 -0.04676 C 0.22639 -0.04838 0.22691 -0.05093 0.22813 -0.05278 C 0.229 -0.05417 0.23021 -0.05533 0.23126 -0.05671 C 0.23369 -0.06713 0.23976 -0.07616 0.2448 -0.08495 C 0.24723 -0.09468 0.25157 -0.10347 0.25382 -0.11343 C 0.25695 -0.12755 0.26146 -0.15324 0.26754 -0.16597 C 0.26893 -0.17477 0.2698 -0.18357 0.27205 -0.19213 C 0.27865 -0.26019 0.27379 -0.33195 0.28716 -0.39815 C 0.2908 -0.41597 0.29289 -0.45556 0.30087 -0.4669 C 0.3033 -0.47963 0.30591 -0.49259 0.31598 -0.49722 C 0.33143 -0.51667 0.35695 -0.52037 0.37657 -0.52338 C 0.39098 -0.52986 0.40591 -0.52894 0.42049 -0.53565 C 0.47952 -0.53403 0.53751 -0.52894 0.59636 -0.52546 C 0.65035 -0.52616 0.70452 -0.5257 0.75851 -0.52755 C 0.76025 -0.52755 0.76129 -0.53056 0.76303 -0.53148 C 0.76494 -0.53264 0.76702 -0.53287 0.7691 -0.53357 C 0.7724 -0.54005 0.77553 -0.54445 0.77813 -0.55162 C 0.7823 -0.59005 0.78126 -0.62801 0.78126 -0.6669 " pathEditMode="relative" rAng="0" ptsTypes="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357158" y="2071678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2428860" y="4143380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357158" y="4714884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3571868" y="5000636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28662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1142976" y="3286124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428596" y="50004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857224" y="2214554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C 0.00052 -0.0331 0.00069 -0.06597 0.00156 -0.09907 C 0.00191 -0.10902 0.00521 -0.1155 0.00902 -0.12337 C 0.01892 -0.14398 0.03107 -0.16666 0.04705 -0.17986 C 0.05086 -0.18287 0.05521 -0.18495 0.05902 -0.18796 C 0.06527 -0.2 0.05816 -0.18842 0.07118 -0.2 C 0.07291 -0.20162 0.07396 -0.20439 0.07569 -0.20601 C 0.07986 -0.20972 0.08489 -0.21111 0.08941 -0.21412 C 0.09531 -0.22268 0.08871 -0.21458 0.09843 -0.22013 C 0.11441 -0.22916 0.08993 -0.2199 0.10902 -0.22638 C 0.11302 -0.22986 0.11927 -0.23611 0.1243 -0.23842 C 0.13211 -0.24189 0.14045 -0.24166 0.14843 -0.24444 C 0.1875 -0.24328 0.22257 -0.24282 0.26059 -0.23634 C 0.27291 -0.23125 0.28732 -0.23171 0.3 -0.23032 C 0.31736 -0.22638 0.33524 -0.22615 0.35295 -0.2243 C 0.42899 -0.22546 0.44896 -0.21342 0.49843 -0.23032 C 0.50243 -0.23564 0.50711 -0.23703 0.51215 -0.2405 C 0.51389 -0.24398 0.51666 -0.24675 0.51823 -0.25046 C 0.52014 -0.25462 0.52031 -0.25995 0.52118 -0.26458 C 0.52014 -0.28171 0.52118 -0.30138 0.5151 -0.31712 C 0.51562 -0.33194 0.5158 -0.34675 0.51666 -0.36157 C 0.51718 -0.36944 0.52274 -0.36805 0.52274 -0.37384 " pathEditMode="relative" ptsTypes="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500042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http://mirgif.com/KARTINKI/skazka/skazka_86.jpg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1142984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www.euroclubschools.org/userimages/fish.gif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43504" y="0"/>
            <a:ext cx="3814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Интернет- источники: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142976" y="3571876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35 -0.00718 C 0.02934 -0.01088 0.02656 -0.01273 0.03646 -0.01528 C 0.04132 -0.02176 0.05121 -0.0257 0.05781 -0.02755 C 0.06909 -0.03727 0.05486 -0.02593 0.0684 -0.03357 C 0.07344 -0.03658 0.07812 -0.0412 0.0835 -0.04375 C 0.09028 -0.04699 0.10868 -0.04745 0.11076 -0.04769 C 0.12847 -0.05579 0.13698 -0.05093 0.16076 -0.04977 C 0.16805 -0.04815 0.17465 -0.0456 0.18194 -0.04375 C 0.18854 -0.04445 0.19531 -0.04352 0.20173 -0.0456 C 0.20625 -0.04699 0.20694 -0.05625 0.2092 -0.05972 C 0.21198 -0.06435 0.21597 -0.06458 0.21979 -0.06597 C 0.22604 -0.0713 0.23333 -0.07315 0.23958 -0.07801 C 0.24774 -0.08403 0.25191 -0.0912 0.26076 -0.09421 C 0.26389 -0.10046 0.26753 -0.10301 0.27135 -0.10833 C 0.275 -0.12732 0.28038 -0.14514 0.28194 -0.16482 C 0.2842 -0.19352 0.28403 -0.24144 0.29705 -0.26783 C 0.29774 -0.27107 0.30069 -0.28727 0.30173 -0.2882 C 0.30989 -0.29537 0.31528 -0.30648 0.32291 -0.31435 C 0.32778 -0.31945 0.33229 -0.3257 0.33802 -0.32847 C 0.34097 -0.32986 0.34705 -0.33264 0.34705 -0.33241 C 0.35416 -0.34167 0.36788 -0.34745 0.37743 -0.3507 C 0.38246 -0.35741 0.38732 -0.35995 0.39409 -0.36273 C 0.41736 -0.36204 0.44045 -0.36204 0.46371 -0.36088 C 0.47847 -0.36019 0.50781 -0.35671 0.50781 -0.35648 C 0.53489 -0.3456 0.58854 -0.3544 0.60312 -0.35486 C 0.60416 -0.35533 0.61128 -0.3581 0.61232 -0.3588 C 0.61597 -0.36181 0.62291 -0.36898 0.62291 -0.36875 C 0.6276 -0.37847 0.63646 -0.38056 0.64253 -0.38912 C 0.64444 -0.3963 0.64705 -0.39745 0.65017 -0.40324 C 0.65903 -0.41968 0.65069 -0.40857 0.65781 -0.41736 C 0.66354 -0.4419 0.66232 -0.47454 0.66232 -0.50023 " pathEditMode="relative" rAng="0" ptsTypes="ffffffffffffffffffffffffffffffA">
                                      <p:cBhvr>
                                        <p:cTn id="19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2428860" y="4286256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1142976" y="350043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C 0.00989 -0.00186 0.02048 -0.00255 0.03021 -0.00602 C 0.03333 -0.00718 0.03923 -0.01019 0.03923 -0.01019 C 0.04392 -0.01621 0.04983 -0.01737 0.0559 -0.02014 C 0.05798 -0.02223 0.05972 -0.02454 0.06198 -0.02616 C 0.06337 -0.02732 0.06545 -0.02686 0.06667 -0.02824 C 0.06927 -0.03102 0.07031 -0.03542 0.07257 -0.03843 C 0.07569 -0.05047 0.08108 -0.06204 0.08628 -0.07269 C 0.08923 -0.08797 0.08976 -0.10348 0.0908 -0.11922 C 0.09253 -0.19491 0.09653 -0.26991 0.10139 -0.34537 C 0.10243 -0.36204 0.10052 -0.39144 0.11059 -0.40394 C 0.11146 -0.40926 0.11319 -0.42037 0.1151 -0.42431 C 0.11892 -0.43218 0.12344 -0.43727 0.12569 -0.44653 C 0.12621 -0.45116 0.12552 -0.45649 0.12726 -0.46065 C 0.12986 -0.46713 0.14566 -0.48612 0.15139 -0.48889 C 0.1559 -0.49445 0.16094 -0.49445 0.16667 -0.49699 C 0.17691 -0.49422 0.18646 -0.49074 0.19687 -0.48889 C 0.20035 -0.4875 0.20382 -0.48565 0.20746 -0.48473 C 0.21146 -0.48357 0.21562 -0.48403 0.21962 -0.48287 C 0.25816 -0.47107 0.21267 -0.48102 0.24392 -0.47477 C 0.25885 -0.46783 0.27396 -0.45926 0.28923 -0.45463 C 0.30312 -0.45047 0.31944 -0.44977 0.33333 -0.44838 C 0.56441 -0.45116 0.44583 -0.44283 0.52413 -0.45649 C 0.53472 -0.46366 0.54757 -0.46875 0.55903 -0.47269 C 0.56597 -0.48681 0.56476 -0.4926 0.56198 -0.5132 C 0.56111 -0.51945 0.55399 -0.52616 0.55139 -0.53125 C 0.54844 -0.54838 0.5526 -0.53102 0.54531 -0.54537 C 0.54444 -0.54723 0.54479 -0.54977 0.54392 -0.55139 C 0.54184 -0.55533 0.53628 -0.56158 0.53628 -0.56158 C 0.53368 -0.57153 0.5283 -0.57963 0.52569 -0.58982 C 0.52621 -0.59862 0.52726 -0.61621 0.52726 -0.61621 " pathEditMode="relative" ptsTypes="ffff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1071538" y="3429000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357158" y="2214554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9259E-6 C 0.01875 -0.00671 -0.00608 0.00301 0.01059 -0.00625 C 0.01753 -0.01019 0.02586 -0.01227 0.03333 -0.01412 C 0.03767 -0.02014 0.05086 -0.02384 0.05746 -0.02431 C 0.08107 -0.02616 0.10486 -0.02569 0.12864 -0.02639 C 0.14843 -0.02778 0.16805 -0.0287 0.18784 -0.03032 C 0.19947 -0.03125 0.20798 -0.03657 0.21961 -0.03843 C 0.22986 -0.04398 0.24114 -0.04676 0.25138 -0.05255 C 0.26441 -0.05995 0.25138 -0.05417 0.26197 -0.05857 C 0.27951 -0.07662 0.25763 -0.05579 0.27413 -0.06667 C 0.27552 -0.06759 0.27586 -0.06991 0.27725 -0.07083 C 0.27916 -0.07199 0.28125 -0.07222 0.28333 -0.07292 C 0.29392 -0.08148 0.31041 -0.09329 0.32256 -0.09699 C 0.32673 -0.10255 0.33316 -0.11157 0.33784 -0.11319 C 0.34184 -0.11458 0.35 -0.11736 0.35 -0.11736 C 0.3651 -0.13056 0.38298 -0.14005 0.4 -0.14745 C 0.40954 -0.15162 0.42031 -0.15255 0.4302 -0.15556 C 0.52413 -0.1537 0.496 -0.15347 0.54843 -0.14745 C 0.55972 -0.14282 0.58472 -0.1412 0.59843 -0.13958 C 0.63975 -0.14028 0.68125 -0.13958 0.72256 -0.14144 C 0.72743 -0.14167 0.7302 -0.14931 0.73472 -0.15162 C 0.74305 -0.15625 0.74548 -0.15579 0.75451 -0.15764 C 0.75746 -0.15903 0.76041 -0.16088 0.76354 -0.16181 C 0.76701 -0.16296 0.77066 -0.16227 0.77413 -0.16366 C 0.77795 -0.16528 0.78107 -0.16944 0.78472 -0.17176 C 0.78298 -0.18148 0.78263 -0.18472 0.77725 -0.1919 C 0.77586 -0.19907 0.77204 -0.20903 0.76805 -0.21412 C 0.76701 -0.23426 0.76718 -0.25463 0.7651 -0.27477 C 0.76475 -0.27894 0.76197 -0.28704 0.76197 -0.28704 C 0.76059 -0.30394 0.76336 -0.29931 0.75902 -0.30509 " pathEditMode="relative" ptsTypes="fff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1000100" y="342900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357158" y="500042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1204 C 0.00972 0.00602 0.01667 0.00209 0.02309 -2.22222E-6 C 0.02726 -0.00602 0.03073 -0.00578 0.03663 -0.0081 C 0.03976 -0.00926 0.04583 -0.01227 0.04583 -0.01203 C 0.06997 -0.01065 0.0934 -0.00856 0.11701 -0.00208 C 0.1191 -0.00069 0.12101 0.00093 0.12309 0.00185 C 0.12552 0.00301 0.1283 0.00255 0.13073 0.00394 C 0.15035 0.01435 0.12656 0.00672 0.14583 0.01204 C 0.15712 0.01945 0.16823 0.02408 0.18073 0.02616 C 0.19601 0.03334 0.21146 0.0375 0.2276 0.04028 C 0.24097 0.04746 0.25434 0.05 0.26858 0.05255 C 0.28264 0.05996 0.29774 0.05926 0.3125 0.0625 C 0.32222 0.0669 0.3309 0.06713 0.34132 0.06852 C 0.3651 0.07153 0.38854 0.07477 0.4125 0.07662 C 0.44063 0.08634 0.47135 0.08843 0.50035 0.09074 C 0.5401 0.09375 0.57865 0.09746 0.61858 0.09884 C 0.65052 0.09792 0.6717 0.09769 0.70035 0.09283 C 0.71372 0.08658 0.71806 0.0882 0.73663 0.08681 C 0.74184 0.08449 0.74497 0.08195 0.74878 0.07662 C 0.75781 0.03009 0.75642 -0.01435 0.75642 -0.06273 " pathEditMode="relative" rAng="0" ptsTypes="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3857620" y="5143512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1000100" y="3429000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162 C 0.004 0.00092 0.00538 4.44444E-6 0.00695 -0.00047 C 0.00938 -0.00139 0.01216 -0.00116 0.01459 -0.00232 C 0.02361 -0.00625 0.0316 -0.01366 0.04028 -0.01852 C 0.04757 -0.02246 0.05556 -0.02524 0.06302 -0.02871 C 0.06424 -0.0294 0.07292 -0.03681 0.07518 -0.04075 C 0.07743 -0.04468 0.08125 -0.05278 0.08125 -0.05255 C 0.08507 -0.06991 0.07969 -0.04954 0.08577 -0.06297 C 0.08663 -0.06482 0.08646 -0.06713 0.08716 -0.06899 C 0.08802 -0.07107 0.08924 -0.07292 0.09028 -0.075 C 0.09479 -0.09375 0.09288 -0.08311 0.09479 -0.10741 C 0.0941 -0.11829 0.09549 -0.1301 0.09184 -0.13982 C 0.09115 -0.14144 0.08959 -0.14237 0.08872 -0.14375 C 0.07327 -0.16806 0.09254 -0.13889 0.08125 -0.15787 C 0.07604 -0.16667 0.06702 -0.17362 0.0599 -0.17825 C 0.05052 -0.1845 0.06042 -0.17963 0.05087 -0.1882 C 0.04948 -0.18936 0.04775 -0.18936 0.04636 -0.19028 C 0.04254 -0.19283 0.03959 -0.19792 0.03577 -0.20047 C 0.03056 -0.20394 0.02466 -0.20556 0.0191 -0.20834 C 0.01806 -0.20973 0.01719 -0.21158 0.01597 -0.2125 C 0.01459 -0.21366 0.01268 -0.2132 0.01146 -0.21459 C 0.01007 -0.21621 0.00972 -0.21899 0.00851 -0.22061 C 0.00452 -0.2257 0.00382 -0.22362 -0.00069 -0.22662 C -0.00746 -0.23125 -0.00607 -0.23403 -0.01423 -0.23681 C -0.01805 -0.24167 -0.01962 -0.24468 -0.02482 -0.24676 C -0.03316 -0.26297 -0.04757 -0.26991 -0.05677 -0.28519 C -0.0618 -0.29352 -0.06389 -0.30325 -0.0658 -0.31343 C -0.06528 -0.34491 -0.07083 -0.39375 -0.05816 -0.42662 C -0.05625 -0.44352 -0.05243 -0.45926 -0.04757 -0.475 C -0.04496 -0.49399 -0.04479 -0.51667 -0.03854 -0.5338 C -0.03698 -0.54885 -0.03576 -0.55162 -0.0309 -0.56389 C -0.02812 -0.57987 -0.01093 -0.60232 0.00087 -0.60649 C 0.01077 -0.61505 0.00695 -0.61575 0.02049 -0.61852 C 0.05191 -0.61737 0.07847 -0.61621 0.10851 -0.6125 C 0.1467 -0.60186 0.18646 -0.60417 0.22518 -0.59838 C 0.26198 -0.59908 0.30191 -0.58311 0.33577 -0.60232 C 0.35417 -0.61274 0.31702 -0.59977 0.34479 -0.60834 C 0.35573 -0.62292 0.36337 -0.66922 0.36597 -0.69121 C 0.36424 -0.70672 0.36441 -0.70718 0.35695 -0.7176 C 0.35504 -0.725 0.35486 -0.73264 0.35243 -0.73982 " pathEditMode="relative" rAng="0" ptsTypes="fffffffffffff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3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428596" y="4857760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1142976" y="3429000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C 0.01476 -0.00602 0.02917 -0.01296 0.04393 -0.01806 C 0.04775 -0.02315 0.05191 -0.02338 0.05608 -0.02824 C 0.05921 -0.03195 0.06164 -0.03704 0.06511 -0.04028 C 0.07414 -0.04815 0.08368 -0.05625 0.09236 -0.06458 C 0.0941 -0.0662 0.09514 -0.06921 0.09705 -0.0706 C 0.11042 -0.08056 0.12796 -0.08287 0.14236 -0.08681 C 0.15087 -0.09398 0.1599 -0.10023 0.1698 -0.10301 C 0.17587 -0.11551 0.1882 -0.12292 0.19549 -0.13519 C 0.2066 -0.15394 0.18646 -0.12384 0.20139 -0.15347 C 0.20486 -0.16042 0.20851 -0.16597 0.21042 -0.17361 C 0.21736 -0.19792 0.21528 -0.2257 0.22118 -0.25046 C 0.22309 -0.28681 0.22448 -0.32338 0.22882 -0.35949 C 0.23021 -0.37153 0.23073 -0.38102 0.2349 -0.3919 C 0.23785 -0.40995 0.24254 -0.425 0.24705 -0.44236 C 0.24775 -0.44514 0.25018 -0.4463 0.25157 -0.44838 C 0.25313 -0.45093 0.25504 -0.45695 0.25764 -0.45857 C 0.25955 -0.45972 0.26164 -0.45972 0.26372 -0.46042 C 0.26719 -0.46528 0.2757 -0.47269 0.2757 -0.47269 C 0.28039 -0.48171 0.28316 -0.48032 0.29098 -0.48264 C 0.30139 -0.49676 0.29497 -0.49167 0.31059 -0.49699 C 0.32032 -0.50463 0.33056 -0.50833 0.34098 -0.51296 C 0.34861 -0.51644 0.35486 -0.52292 0.36216 -0.52708 C 0.36841 -0.53056 0.37535 -0.53403 0.3816 -0.53727 C 0.39792 -0.54537 0.41563 -0.54884 0.43177 -0.55741 C 0.4474 -0.55671 0.4632 -0.55671 0.47882 -0.55556 C 0.48594 -0.55509 0.49271 -0.55093 0.5 -0.54931 C 0.51493 -0.54607 0.53021 -0.54375 0.54549 -0.54144 C 0.56858 -0.53079 0.59705 -0.5331 0.62118 -0.53125 C 0.65539 -0.53241 0.70087 -0.52477 0.73177 -0.55347 C 0.73889 -0.59051 0.7349 -0.65417 0.7349 -0.68472 " pathEditMode="relative" ptsTypes="ffff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857356" y="1357298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1071538" y="3571876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4 0.00347 C 0.01389 0.00116 0.02899 -0.00787 0.0342 -0.01273 C 0.03854 -0.0169 0.04635 -0.02685 0.04635 -0.02662 C 0.05087 -0.04745 0.05243 -0.06921 0.05694 -0.08958 C 0.05868 -0.09699 0.06146 -0.10416 0.06302 -0.1118 C 0.06597 -0.12546 0.06719 -0.13981 0.075 -0.15023 C 0.08142 -0.15879 0.0875 -0.17083 0.09635 -0.1743 C 0.09844 -0.17639 0.10017 -0.17893 0.10243 -0.18055 C 0.10382 -0.18171 0.10556 -0.18125 0.10694 -0.18241 C 0.10816 -0.18333 0.10868 -0.18541 0.1099 -0.18657 C 0.11424 -0.19051 0.11719 -0.19097 0.12205 -0.19259 C 0.1434 -0.21111 0.12604 -0.19768 0.18715 -0.19467 C 0.20694 -0.19375 0.22674 -0.19004 0.24635 -0.18866 C 0.28976 -0.18935 0.33316 -0.18866 0.37656 -0.19051 C 0.40035 -0.19143 0.42413 -0.20625 0.44774 -0.21088 C 0.45399 -0.21342 0.45938 -0.21528 0.46597 -0.2169 C 0.47188 -0.22199 0.47587 -0.22778 0.48264 -0.23102 C 0.48785 -0.2375 0.48958 -0.24213 0.49167 -0.25116 C 0.49253 -0.28703 0.49323 -0.31967 0.49323 -0.35416 " pathEditMode="relative" rAng="0" ptsTypes="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4857752" y="357166"/>
            <a:ext cx="2857520" cy="1271566"/>
          </a:xfrm>
          <a:prstGeom prst="wave">
            <a:avLst>
              <a:gd name="adj1" fmla="val 12500"/>
              <a:gd name="adj2" fmla="val 4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·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428596" y="571480"/>
            <a:ext cx="1571636" cy="1533147"/>
            <a:chOff x="428596" y="1857364"/>
            <a:chExt cx="1571636" cy="1533147"/>
          </a:xfrm>
        </p:grpSpPr>
        <p:pic>
          <p:nvPicPr>
            <p:cNvPr id="4" name="Рисунок 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72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1142976" y="3429000"/>
            <a:ext cx="1571636" cy="1533147"/>
            <a:chOff x="428596" y="1857364"/>
            <a:chExt cx="1571636" cy="1533147"/>
          </a:xfrm>
        </p:grpSpPr>
        <p:pic>
          <p:nvPicPr>
            <p:cNvPr id="8" name="Рисунок 7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57158" y="2143116"/>
            <a:ext cx="1571636" cy="1533147"/>
            <a:chOff x="428596" y="1857364"/>
            <a:chExt cx="1571636" cy="1533147"/>
          </a:xfrm>
        </p:grpSpPr>
        <p:pic>
          <p:nvPicPr>
            <p:cNvPr id="11" name="Рисунок 10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2643174" y="2643182"/>
            <a:ext cx="1571636" cy="1533147"/>
            <a:chOff x="428596" y="1857364"/>
            <a:chExt cx="1571636" cy="1533147"/>
          </a:xfrm>
        </p:grpSpPr>
        <p:pic>
          <p:nvPicPr>
            <p:cNvPr id="14" name="Рисунок 13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1857356" y="1428736"/>
            <a:ext cx="1571636" cy="1533147"/>
            <a:chOff x="428596" y="1857364"/>
            <a:chExt cx="1571636" cy="1533147"/>
          </a:xfrm>
        </p:grpSpPr>
        <p:pic>
          <p:nvPicPr>
            <p:cNvPr id="17" name="Рисунок 16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81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214282" y="4786322"/>
            <a:ext cx="1571636" cy="1533147"/>
            <a:chOff x="428596" y="1857364"/>
            <a:chExt cx="1571636" cy="1533147"/>
          </a:xfrm>
        </p:grpSpPr>
        <p:pic>
          <p:nvPicPr>
            <p:cNvPr id="20" name="Рисунок 19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21"/>
          <p:cNvGrpSpPr/>
          <p:nvPr/>
        </p:nvGrpSpPr>
        <p:grpSpPr>
          <a:xfrm>
            <a:off x="2500298" y="4214818"/>
            <a:ext cx="1571636" cy="1533147"/>
            <a:chOff x="428596" y="1857364"/>
            <a:chExt cx="1571636" cy="1533147"/>
          </a:xfrm>
        </p:grpSpPr>
        <p:pic>
          <p:nvPicPr>
            <p:cNvPr id="23" name="Рисунок 22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Группа 24"/>
          <p:cNvGrpSpPr/>
          <p:nvPr/>
        </p:nvGrpSpPr>
        <p:grpSpPr>
          <a:xfrm>
            <a:off x="3929058" y="5143512"/>
            <a:ext cx="1571636" cy="1533147"/>
            <a:chOff x="428596" y="1857364"/>
            <a:chExt cx="1571636" cy="1533147"/>
          </a:xfrm>
        </p:grpSpPr>
        <p:pic>
          <p:nvPicPr>
            <p:cNvPr id="26" name="Рисунок 25" descr="fish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1857364"/>
              <a:ext cx="1571636" cy="153314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14348" y="221455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Скругленная прямоугольная выноска 27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Подумай ещё!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6715140" y="3286124"/>
            <a:ext cx="2143140" cy="1112714"/>
          </a:xfrm>
          <a:prstGeom prst="wedgeRoundRectCallout">
            <a:avLst>
              <a:gd name="adj1" fmla="val -63499"/>
              <a:gd name="adj2" fmla="val -3461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Impact" pitchFamily="34" charset="0"/>
              </a:rPr>
              <a:t>Верно!</a:t>
            </a:r>
            <a:endParaRPr lang="ru-RU" sz="3200" dirty="0">
              <a:solidFill>
                <a:srgbClr val="FF0000"/>
              </a:solidFill>
              <a:latin typeface="Impact" pitchFamily="34" charset="0"/>
            </a:endParaRPr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714348" cy="571480"/>
          </a:xfrm>
          <a:prstGeom prst="actionButtonForwardNex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9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2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9" presetClass="exit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9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9" presetClass="exit" presetSubtype="0" fill="hold" grpId="1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9" presetClass="exit" presetSubtype="0" fill="hold" grpId="1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C 0.02431 -0.01112 0.04757 -0.02454 0.07275 -0.03241 C 0.09358 -0.03889 0.11528 -0.03959 0.13629 -0.04445 C 0.13837 -0.04584 0.14028 -0.04746 0.14236 -0.04862 C 0.14427 -0.04954 0.14653 -0.04931 0.14844 -0.05047 C 0.14983 -0.05139 0.15035 -0.05371 0.15157 -0.05463 C 0.15295 -0.05579 0.15452 -0.05579 0.15608 -0.05649 C 0.1665 -0.06575 0.16164 -0.06297 0.16962 -0.06667 C 0.17795 -0.07778 0.1717 -0.07153 0.19549 -0.06875 C 0.21719 -0.06621 0.23611 -0.05139 0.25764 -0.04653 C 0.26962 -0.04769 0.28212 -0.04838 0.29393 -0.05255 C 0.29861 -0.05417 0.30764 -0.05857 0.30764 -0.05857 C 0.32084 -0.05788 0.33403 -0.05811 0.34705 -0.05649 C 0.34966 -0.05625 0.35191 -0.05325 0.35452 -0.05255 C 0.3566 -0.05186 0.37674 -0.04885 0.37882 -0.04862 C 0.38907 -0.04514 0.39844 -0.04237 0.40903 -0.04051 C 0.43941 -0.04121 0.46962 -0.04237 0.5 -0.04237 C 0.50469 -0.04237 0.50903 -0.03913 0.51372 -0.03843 C 0.53039 -0.03612 0.54705 -0.03426 0.56372 -0.03241 C 0.57118 -0.03311 0.57917 -0.03079 0.58629 -0.03426 C 0.59271 -0.0375 0.59584 -0.04746 0.60157 -0.05255 C 0.60608 -0.06042 0.60868 -0.06528 0.61059 -0.07477 C 0.61025 -0.08311 0.61129 -0.1176 0.60608 -0.13125 C 0.60452 -0.13519 0.60157 -0.13774 0.6 -0.14144 C 0.59705 -0.14838 0.59653 -0.15417 0.59236 -0.15973 C 0.59184 -0.16181 0.59184 -0.16389 0.59098 -0.16575 C 0.59028 -0.16737 0.5882 -0.16783 0.58785 -0.16968 C 0.58698 -0.1757 0.58785 -0.18195 0.58785 -0.18797 " pathEditMode="relative" ptsTypes="fffffffffffffffffffffffffffA">
                                      <p:cBhvr>
                                        <p:cTn id="1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  <p:bldP spid="28" grpId="13" animBg="1"/>
      <p:bldP spid="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311</Words>
  <Application>Microsoft Office PowerPoint</Application>
  <PresentationFormat>Экран (4:3)</PresentationFormat>
  <Paragraphs>186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Таблица умножения и деления на 9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2012-09-01T12:06:24Z</dcterms:created>
  <dcterms:modified xsi:type="dcterms:W3CDTF">2012-09-18T08:52:38Z</dcterms:modified>
</cp:coreProperties>
</file>